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210D-9A26-463E-9E00-99A420BE8DA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37E3B-E7AC-44F8-9B6E-E458DEBA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37E3B-E7AC-44F8-9B6E-E458DEBAFB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687E-4822-4224-9E68-AA60DF27C9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1AEE-812F-4143-B4FD-C2D3944F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DERRIDA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1930-2004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err="1" smtClean="0"/>
              <a:t>Poststructuralism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Deconstruction</a:t>
            </a:r>
          </a:p>
          <a:p>
            <a:pPr>
              <a:buNone/>
            </a:pPr>
            <a:r>
              <a:rPr lang="en-US" b="1" i="1" dirty="0" smtClean="0"/>
              <a:t>Anti-essentialism</a:t>
            </a:r>
          </a:p>
          <a:p>
            <a:pPr>
              <a:buNone/>
            </a:pPr>
            <a:r>
              <a:rPr lang="en-US" b="1" i="1" dirty="0" smtClean="0"/>
              <a:t>Transcendental Signified</a:t>
            </a:r>
          </a:p>
          <a:p>
            <a:pPr>
              <a:buNone/>
            </a:pPr>
            <a:r>
              <a:rPr lang="en-US" b="1" i="1" dirty="0" smtClean="0"/>
              <a:t>Play( </a:t>
            </a:r>
            <a:r>
              <a:rPr lang="en-US" b="1" i="1" dirty="0" err="1" smtClean="0"/>
              <a:t>jouissance</a:t>
            </a:r>
            <a:r>
              <a:rPr lang="en-US" b="1" i="1" dirty="0" smtClean="0"/>
              <a:t>)</a:t>
            </a:r>
          </a:p>
          <a:p>
            <a:pPr>
              <a:buNone/>
            </a:pPr>
            <a:r>
              <a:rPr lang="en-US" b="1" i="1" dirty="0" smtClean="0"/>
              <a:t>Event</a:t>
            </a:r>
          </a:p>
          <a:p>
            <a:pPr>
              <a:buNone/>
            </a:pPr>
            <a:r>
              <a:rPr lang="en-US" b="1" i="1" dirty="0" smtClean="0"/>
              <a:t>Centre</a:t>
            </a:r>
          </a:p>
          <a:p>
            <a:pPr>
              <a:buNone/>
            </a:pPr>
            <a:r>
              <a:rPr lang="en-US" b="1" i="1" dirty="0" err="1" smtClean="0"/>
              <a:t>Bricolage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Structuralism</a:t>
            </a:r>
            <a:endParaRPr lang="en-US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WW-II (disillusionment with systems)</a:t>
            </a:r>
          </a:p>
          <a:p>
            <a:r>
              <a:rPr lang="en-US" dirty="0" smtClean="0"/>
              <a:t>Division of the world into Eastern and Western power blocs, Iron Curtain, Cuban Missile Crisis, Vietnam War</a:t>
            </a:r>
          </a:p>
          <a:p>
            <a:r>
              <a:rPr lang="en-US" dirty="0" smtClean="0"/>
              <a:t>Immediate context of </a:t>
            </a:r>
            <a:r>
              <a:rPr lang="en-US" dirty="0" err="1" smtClean="0"/>
              <a:t>poststructuralism</a:t>
            </a:r>
            <a:r>
              <a:rPr lang="en-US" dirty="0" smtClean="0"/>
              <a:t>-May 1968, students’ protest in Paris, against the socialist regime and the terrible force with which the government came down on the protestors.</a:t>
            </a:r>
          </a:p>
          <a:p>
            <a:r>
              <a:rPr lang="en-US" dirty="0" smtClean="0"/>
              <a:t>A need towards a more egalitarian basis of human structures, against capitalist oppression as well as socialist atrocities</a:t>
            </a:r>
          </a:p>
          <a:p>
            <a:r>
              <a:rPr lang="en-US" dirty="0" smtClean="0"/>
              <a:t>A very radical departure in western thought process brought about by the total misuse of State Power, by the Socialist Dispensation</a:t>
            </a:r>
          </a:p>
          <a:p>
            <a:r>
              <a:rPr lang="en-US" dirty="0" smtClean="0"/>
              <a:t>M any thinkers associated with </a:t>
            </a:r>
            <a:r>
              <a:rPr lang="en-US" dirty="0" err="1" smtClean="0"/>
              <a:t>poststructuralism</a:t>
            </a:r>
            <a:r>
              <a:rPr lang="en-US" dirty="0" smtClean="0"/>
              <a:t> had begun as Socialist thinkers, but they re-apprised their orientations after May 1968</a:t>
            </a:r>
          </a:p>
          <a:p>
            <a:r>
              <a:rPr lang="en-US" dirty="0" smtClean="0"/>
              <a:t>Derrida, French Feminists, Paul de Man, </a:t>
            </a:r>
            <a:r>
              <a:rPr lang="en-US" dirty="0" err="1" smtClean="0"/>
              <a:t>lacan</a:t>
            </a:r>
            <a:r>
              <a:rPr lang="en-US" dirty="0" smtClean="0"/>
              <a:t>, Barthes, </a:t>
            </a:r>
            <a:r>
              <a:rPr lang="en-US" dirty="0" err="1" smtClean="0"/>
              <a:t>Deleuze</a:t>
            </a:r>
            <a:r>
              <a:rPr lang="en-US" dirty="0" smtClean="0"/>
              <a:t>, </a:t>
            </a:r>
            <a:r>
              <a:rPr lang="en-US" dirty="0" err="1" smtClean="0"/>
              <a:t>Gayatri</a:t>
            </a:r>
            <a:r>
              <a:rPr lang="en-US" dirty="0" smtClean="0"/>
              <a:t> </a:t>
            </a:r>
            <a:r>
              <a:rPr lang="en-US" dirty="0" err="1" smtClean="0"/>
              <a:t>Spivak</a:t>
            </a:r>
            <a:r>
              <a:rPr lang="en-US" dirty="0" smtClean="0"/>
              <a:t>- Prominent Poststructuralists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PHILOSOPHICAL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At the very heart of western philosophy is</a:t>
            </a:r>
          </a:p>
          <a:p>
            <a:pPr>
              <a:buNone/>
            </a:pPr>
            <a:r>
              <a:rPr lang="en-US" dirty="0" smtClean="0"/>
              <a:t>“a search for a transcendental being that serves as the guarantor of meaning”</a:t>
            </a:r>
          </a:p>
          <a:p>
            <a:pPr>
              <a:buNone/>
            </a:pPr>
            <a:r>
              <a:rPr lang="en-US" dirty="0" err="1" smtClean="0"/>
              <a:t>Heideggar</a:t>
            </a:r>
            <a:r>
              <a:rPr lang="en-US" dirty="0" smtClean="0"/>
              <a:t> calls this tendency of Western Philosophy to ‘ground’ meanings into </a:t>
            </a:r>
            <a:r>
              <a:rPr lang="en-US" dirty="0" err="1" smtClean="0"/>
              <a:t>relationality</a:t>
            </a:r>
            <a:r>
              <a:rPr lang="en-US" dirty="0" smtClean="0"/>
              <a:t>, (which in turn ‘constitute the world’,) as ‘</a:t>
            </a:r>
            <a:r>
              <a:rPr lang="en-US" dirty="0" err="1" smtClean="0"/>
              <a:t>logocentrism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Derrida (and </a:t>
            </a:r>
            <a:r>
              <a:rPr lang="en-US" dirty="0" err="1" smtClean="0"/>
              <a:t>poststructuralism</a:t>
            </a:r>
            <a:r>
              <a:rPr lang="en-US" dirty="0" smtClean="0"/>
              <a:t>) argues for a philosophical position that challenges the insistence on a single point of origin/concepts/meanings. </a:t>
            </a:r>
          </a:p>
          <a:p>
            <a:pPr>
              <a:buNone/>
            </a:pPr>
            <a:r>
              <a:rPr lang="en-US" dirty="0" smtClean="0"/>
              <a:t>Western philosophy always moves towards a structure and a search for the centre of the structure, where all meanings are concentrated. This is the transcendental signified, variously referred to as ‘centre, ‘God’, ‘ideology’ etc. This </a:t>
            </a:r>
            <a:r>
              <a:rPr lang="en-US" dirty="0" err="1" smtClean="0"/>
              <a:t>originary</a:t>
            </a:r>
            <a:r>
              <a:rPr lang="en-US" dirty="0" smtClean="0"/>
              <a:t> point, an a-priori , is a locus of inviolate stability. </a:t>
            </a:r>
          </a:p>
          <a:p>
            <a:pPr>
              <a:buNone/>
            </a:pPr>
            <a:r>
              <a:rPr lang="en-US" dirty="0" smtClean="0"/>
              <a:t>Western Philosophical tradition </a:t>
            </a:r>
            <a:r>
              <a:rPr lang="en-US" dirty="0" err="1" smtClean="0"/>
              <a:t>valorised</a:t>
            </a:r>
            <a:r>
              <a:rPr lang="en-US" dirty="0" smtClean="0"/>
              <a:t> this line of thinking.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Departure from Traditional Philosophical 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Derrida, the traditional insistence on a transcendental signified, makes all philosophical speculation work within the ‘</a:t>
            </a:r>
            <a:r>
              <a:rPr lang="en-US" dirty="0" err="1" smtClean="0"/>
              <a:t>prisonhouse</a:t>
            </a:r>
            <a:r>
              <a:rPr lang="en-US" dirty="0" smtClean="0"/>
              <a:t> of concepts’</a:t>
            </a:r>
          </a:p>
          <a:p>
            <a:r>
              <a:rPr lang="en-US" dirty="0" smtClean="0"/>
              <a:t>He says that this act of affixing a stable, rigid, final, inviolate meaning into concepts is an act of ‘violence’. Derrida calls such concept of language as ‘</a:t>
            </a:r>
            <a:r>
              <a:rPr lang="en-US" dirty="0" err="1" smtClean="0"/>
              <a:t>phallogocentrism</a:t>
            </a:r>
            <a:r>
              <a:rPr lang="en-US" dirty="0" smtClean="0"/>
              <a:t>’ Because evidence suggests that there can be no stable meaning. This insistence on fixity is not in the very nature of language or concepts. All of meaning is a series of endless ‘play’ of signifiers. Such that meaning is always in a state of ‘</a:t>
            </a:r>
            <a:r>
              <a:rPr lang="en-US" dirty="0" err="1" smtClean="0"/>
              <a:t>differance</a:t>
            </a:r>
            <a:r>
              <a:rPr lang="en-US" dirty="0" smtClean="0"/>
              <a:t>’- differ/ defer.</a:t>
            </a:r>
          </a:p>
          <a:p>
            <a:r>
              <a:rPr lang="en-US" dirty="0" smtClean="0"/>
              <a:t> Existentialism also talks about the impossibility of fixed absolutes, however where Existentialism bemoans the lack of fixity in a contingent world, Poststructuralists celebrate it, as </a:t>
            </a:r>
            <a:r>
              <a:rPr lang="en-US" dirty="0" err="1" smtClean="0"/>
              <a:t>jouissance</a:t>
            </a:r>
            <a:r>
              <a:rPr lang="en-US" dirty="0" smtClean="0"/>
              <a:t>, a state of intellectual freedom and ecstasy on escaping the structures of concepts. A movement into play, </a:t>
            </a:r>
            <a:r>
              <a:rPr lang="en-US" dirty="0" err="1" smtClean="0"/>
              <a:t>suplementarity</a:t>
            </a:r>
            <a:r>
              <a:rPr lang="en-US" dirty="0" smtClean="0"/>
              <a:t> and overabundance, in the absence of the insistence on a ‘centre’.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Philosophical predecessors of poststructuralists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. Nietzsche- “God is dead”- challenged the foundational concepts of western metaphysics- like God, Ethics, Truth</a:t>
            </a:r>
          </a:p>
          <a:p>
            <a:pPr>
              <a:buNone/>
            </a:pPr>
            <a:r>
              <a:rPr lang="en-US" dirty="0" smtClean="0"/>
              <a:t>.Heidegger-Existential Phenomenology- importance of ‘lived experience’ . The presence of things have more meaning to us, with reference to the temporal and historical specificities.</a:t>
            </a:r>
          </a:p>
          <a:p>
            <a:pPr>
              <a:buNone/>
            </a:pPr>
            <a:r>
              <a:rPr lang="en-US" dirty="0" smtClean="0"/>
              <a:t>.Husserl- Phenomenology –a philosophical movement that </a:t>
            </a:r>
            <a:r>
              <a:rPr lang="en-US" dirty="0" err="1" smtClean="0"/>
              <a:t>valorised</a:t>
            </a:r>
            <a:r>
              <a:rPr lang="en-US" dirty="0" smtClean="0"/>
              <a:t> a direct investigation into phenomenon as based on conscious experience, without reference to theories and explanations</a:t>
            </a:r>
          </a:p>
          <a:p>
            <a:pPr>
              <a:buNone/>
            </a:pPr>
            <a:r>
              <a:rPr lang="en-US" dirty="0" smtClean="0"/>
              <a:t>Derrida inherits the departures from western metaphysics and speculations primarily from these thinkers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573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DERRIDA </vt:lpstr>
      <vt:lpstr>KEYWORDS</vt:lpstr>
      <vt:lpstr>HISTORICAL  UNDERPINNINGS</vt:lpstr>
      <vt:lpstr>TRADITIONAL PHILOSOPHICAL POSITION</vt:lpstr>
      <vt:lpstr>Departure from Traditional Philosophical Leaning</vt:lpstr>
      <vt:lpstr>Philosophical predecessors of poststructuralists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DERRIDA </dc:title>
  <dc:creator>anisumitaya</dc:creator>
  <cp:lastModifiedBy>anisumitaya</cp:lastModifiedBy>
  <cp:revision>27</cp:revision>
  <dcterms:created xsi:type="dcterms:W3CDTF">2020-03-18T15:41:47Z</dcterms:created>
  <dcterms:modified xsi:type="dcterms:W3CDTF">2020-03-18T20:09:10Z</dcterms:modified>
</cp:coreProperties>
</file>